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1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software e integração de sistemas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Manufatura e desenvolvimento de produtos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1FA04C9-2971-8636-D07E-EEEC87559271}"/>
              </a:ext>
            </a:extLst>
          </p:cNvPr>
          <p:cNvGrpSpPr/>
          <p:nvPr/>
        </p:nvGrpSpPr>
        <p:grpSpPr>
          <a:xfrm>
            <a:off x="2063258" y="3540748"/>
            <a:ext cx="4465368" cy="1816576"/>
            <a:chOff x="2063258" y="3540748"/>
            <a:chExt cx="4465368" cy="1816576"/>
          </a:xfrm>
        </p:grpSpPr>
        <p:grpSp>
          <p:nvGrpSpPr>
            <p:cNvPr id="2" name="Group 2"/>
            <p:cNvGrpSpPr/>
            <p:nvPr/>
          </p:nvGrpSpPr>
          <p:grpSpPr>
            <a:xfrm>
              <a:off x="2063258" y="3540748"/>
              <a:ext cx="4465368" cy="1816576"/>
              <a:chOff x="0" y="0"/>
              <a:chExt cx="1694977" cy="68954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4059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JOÃO PEDRO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85F004B-92E1-C366-3FF8-E31A9B06702A}"/>
              </a:ext>
            </a:extLst>
          </p:cNvPr>
          <p:cNvGrpSpPr/>
          <p:nvPr/>
        </p:nvGrpSpPr>
        <p:grpSpPr>
          <a:xfrm>
            <a:off x="6911316" y="3540748"/>
            <a:ext cx="4465368" cy="1816576"/>
            <a:chOff x="6911316" y="3540748"/>
            <a:chExt cx="4465368" cy="1816576"/>
          </a:xfrm>
        </p:grpSpPr>
        <p:grpSp>
          <p:nvGrpSpPr>
            <p:cNvPr id="7" name="Group 7"/>
            <p:cNvGrpSpPr/>
            <p:nvPr/>
          </p:nvGrpSpPr>
          <p:grpSpPr>
            <a:xfrm>
              <a:off x="6911316" y="3540748"/>
              <a:ext cx="4465368" cy="1816576"/>
              <a:chOff x="0" y="0"/>
              <a:chExt cx="1694977" cy="6895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404862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AIELLO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BCA18F8-A0D6-7393-0C7B-B853F5E0E85F}"/>
              </a:ext>
            </a:extLst>
          </p:cNvPr>
          <p:cNvGrpSpPr/>
          <p:nvPr/>
        </p:nvGrpSpPr>
        <p:grpSpPr>
          <a:xfrm>
            <a:off x="11757684" y="3540748"/>
            <a:ext cx="4465368" cy="1816576"/>
            <a:chOff x="11757684" y="3540748"/>
            <a:chExt cx="4465368" cy="1816576"/>
          </a:xfrm>
        </p:grpSpPr>
        <p:grpSp>
          <p:nvGrpSpPr>
            <p:cNvPr id="10" name="Group 10"/>
            <p:cNvGrpSpPr/>
            <p:nvPr/>
          </p:nvGrpSpPr>
          <p:grpSpPr>
            <a:xfrm>
              <a:off x="11757684" y="3540748"/>
              <a:ext cx="4465368" cy="1816576"/>
              <a:chOff x="0" y="0"/>
              <a:chExt cx="1694977" cy="6895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005334" y="4084911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PEREIRA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121EC7-D298-B29C-B145-2F7B6599B05A}"/>
              </a:ext>
            </a:extLst>
          </p:cNvPr>
          <p:cNvGrpSpPr/>
          <p:nvPr/>
        </p:nvGrpSpPr>
        <p:grpSpPr>
          <a:xfrm>
            <a:off x="2063258" y="6080498"/>
            <a:ext cx="4465368" cy="1816576"/>
            <a:chOff x="2063258" y="6080498"/>
            <a:chExt cx="4465368" cy="1816576"/>
          </a:xfrm>
        </p:grpSpPr>
        <p:grpSp>
          <p:nvGrpSpPr>
            <p:cNvPr id="15" name="Group 15"/>
            <p:cNvGrpSpPr/>
            <p:nvPr/>
          </p:nvGrpSpPr>
          <p:grpSpPr>
            <a:xfrm>
              <a:off x="2063258" y="6080498"/>
              <a:ext cx="4465368" cy="1816576"/>
              <a:chOff x="0" y="0"/>
              <a:chExt cx="1694977" cy="6895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554059" y="662466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MIGUEL ANGEL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340CAF-D267-DA82-04CF-F5E9EF2C63E3}"/>
              </a:ext>
            </a:extLst>
          </p:cNvPr>
          <p:cNvGrpSpPr/>
          <p:nvPr/>
        </p:nvGrpSpPr>
        <p:grpSpPr>
          <a:xfrm>
            <a:off x="6839743" y="6061056"/>
            <a:ext cx="4608513" cy="1816576"/>
            <a:chOff x="6839743" y="6061056"/>
            <a:chExt cx="4608513" cy="1816576"/>
          </a:xfrm>
        </p:grpSpPr>
        <p:grpSp>
          <p:nvGrpSpPr>
            <p:cNvPr id="19" name="Group 19"/>
            <p:cNvGrpSpPr/>
            <p:nvPr/>
          </p:nvGrpSpPr>
          <p:grpSpPr>
            <a:xfrm>
              <a:off x="6911316" y="6061056"/>
              <a:ext cx="4465368" cy="1816576"/>
              <a:chOff x="0" y="0"/>
              <a:chExt cx="1694977" cy="689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839743" y="6644102"/>
              <a:ext cx="4608513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SHELLY NADUDVARI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6D95A58-D58E-9EDB-D80B-7632C600FFE4}"/>
              </a:ext>
            </a:extLst>
          </p:cNvPr>
          <p:cNvGrpSpPr/>
          <p:nvPr/>
        </p:nvGrpSpPr>
        <p:grpSpPr>
          <a:xfrm>
            <a:off x="11757684" y="6041615"/>
            <a:ext cx="4465368" cy="1816576"/>
            <a:chOff x="11757684" y="6041615"/>
            <a:chExt cx="4465368" cy="1816576"/>
          </a:xfrm>
        </p:grpSpPr>
        <p:grpSp>
          <p:nvGrpSpPr>
            <p:cNvPr id="23" name="Group 23"/>
            <p:cNvGrpSpPr/>
            <p:nvPr/>
          </p:nvGrpSpPr>
          <p:grpSpPr>
            <a:xfrm>
              <a:off x="11757684" y="6041615"/>
              <a:ext cx="4465368" cy="1816576"/>
              <a:chOff x="0" y="0"/>
              <a:chExt cx="1694977" cy="6895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005334" y="6585779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THIAGO SANCHEZ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17D8E72-8405-1596-B5B0-0335A2EAD902}"/>
              </a:ext>
            </a:extLst>
          </p:cNvPr>
          <p:cNvGrpSpPr/>
          <p:nvPr/>
        </p:nvGrpSpPr>
        <p:grpSpPr>
          <a:xfrm>
            <a:off x="3216320" y="1028700"/>
            <a:ext cx="11855360" cy="8458200"/>
            <a:chOff x="2417337" y="689671"/>
            <a:chExt cx="11855360" cy="8458200"/>
          </a:xfrm>
        </p:grpSpPr>
        <p:sp>
          <p:nvSpPr>
            <p:cNvPr id="4" name="TextBox 4"/>
            <p:cNvSpPr txBox="1"/>
            <p:nvPr/>
          </p:nvSpPr>
          <p:spPr>
            <a:xfrm>
              <a:off x="2811440" y="689671"/>
              <a:ext cx="11067154" cy="163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06"/>
                </a:lnSpc>
              </a:pPr>
              <a:r>
                <a:rPr lang="en-US" sz="10755" b="1" spc="-215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CÁLCULO DE PERT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417337" y="3813871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inicio e o fim de uma tarefa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 uma tarefa que possui algum gasto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uma relação entre as tarefas que não possuem gasto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815EF08-B8BC-3967-AA4E-A273D7AD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699"/>
              </p:ext>
            </p:extLst>
          </p:nvPr>
        </p:nvGraphicFramePr>
        <p:xfrm>
          <a:off x="523680" y="9066646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ela 67">
            <a:extLst>
              <a:ext uri="{FF2B5EF4-FFF2-40B4-BE49-F238E27FC236}">
                <a16:creationId xmlns:a16="http://schemas.microsoft.com/office/drawing/2014/main" id="{7B54BEF0-6268-F2B5-B5EA-E80B78694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20794"/>
              </p:ext>
            </p:extLst>
          </p:nvPr>
        </p:nvGraphicFramePr>
        <p:xfrm>
          <a:off x="-16145765" y="9103807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08553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23728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9162408" cy="10287000"/>
          </a:xfrm>
          <a:custGeom>
            <a:avLst/>
            <a:gdLst/>
            <a:ahLst/>
            <a:cxnLst/>
            <a:rect l="l" t="t" r="r" b="b"/>
            <a:pathLst>
              <a:path w="9162408" h="10287000">
                <a:moveTo>
                  <a:pt x="0" y="0"/>
                </a:moveTo>
                <a:lnTo>
                  <a:pt x="9162408" y="0"/>
                </a:lnTo>
                <a:lnTo>
                  <a:pt x="9162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42" b="-168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5600341-7EA4-1776-CAE7-AAD3DC78E4B3}"/>
              </a:ext>
            </a:extLst>
          </p:cNvPr>
          <p:cNvSpPr txBox="1"/>
          <p:nvPr/>
        </p:nvSpPr>
        <p:spPr>
          <a:xfrm>
            <a:off x="9969086" y="723900"/>
            <a:ext cx="73914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80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Calculadora</a:t>
            </a:r>
            <a:r>
              <a:rPr lang="en-US" sz="8000" b="1" spc="-139" dirty="0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 - PERT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220</Words>
  <Application>Microsoft Office PowerPoint</Application>
  <PresentationFormat>Personalizar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Antonio Bold</vt:lpstr>
      <vt:lpstr>Open Sans Italics</vt:lpstr>
      <vt:lpstr>Open Sans</vt:lpstr>
      <vt:lpstr>Arial</vt:lpstr>
      <vt:lpstr>Open Sauce</vt:lpstr>
      <vt:lpstr>Calibri</vt:lpstr>
      <vt:lpstr>DM Sans</vt:lpstr>
      <vt:lpstr>Open Sauce Bold</vt:lpstr>
      <vt:lpstr>Now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ELIANE AURORA GOMES</cp:lastModifiedBy>
  <cp:revision>7</cp:revision>
  <dcterms:created xsi:type="dcterms:W3CDTF">2006-08-16T00:00:00Z</dcterms:created>
  <dcterms:modified xsi:type="dcterms:W3CDTF">2024-09-23T20:34:18Z</dcterms:modified>
  <dc:identifier>DAGRNCReVQw</dc:identifier>
</cp:coreProperties>
</file>